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8"/>
  </p:notesMasterIdLst>
  <p:handoutMasterIdLst>
    <p:handoutMasterId r:id="rId19"/>
  </p:handoutMasterIdLst>
  <p:sldIdLst>
    <p:sldId id="353" r:id="rId2"/>
    <p:sldId id="354" r:id="rId3"/>
    <p:sldId id="367" r:id="rId4"/>
    <p:sldId id="368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4994" autoAdjust="0"/>
  </p:normalViewPr>
  <p:slideViewPr>
    <p:cSldViewPr>
      <p:cViewPr varScale="1">
        <p:scale>
          <a:sx n="99" d="100"/>
          <a:sy n="99" d="100"/>
        </p:scale>
        <p:origin x="21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2017/2/22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853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This is because </a:t>
            </a:r>
            <a:r>
              <a:rPr kumimoji="1" lang="en-US" altLang="zh-TW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OpenFlow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defines protocol-dependent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flow-matching rules, which can lead to repeated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flow-table installations and look-ups in the forwarding plane.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8131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7525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用</a:t>
            </a:r>
            <a:r>
              <a:rPr lang="en-US" altLang="zh-TW" dirty="0" err="1" smtClean="0"/>
              <a:t>mininet</a:t>
            </a:r>
            <a:r>
              <a:rPr lang="zh-TW" altLang="en-US" dirty="0" smtClean="0"/>
              <a:t>模擬，一直增加</a:t>
            </a:r>
            <a:r>
              <a:rPr lang="en-US" altLang="zh-TW" dirty="0" smtClean="0"/>
              <a:t>core</a:t>
            </a:r>
            <a:r>
              <a:rPr lang="zh-TW" altLang="en-US" dirty="0" smtClean="0"/>
              <a:t> </a:t>
            </a:r>
            <a:r>
              <a:rPr lang="en-US" altLang="zh-TW" dirty="0" smtClean="0"/>
              <a:t>switch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918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2017/2/22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2800" i="0" dirty="0" smtClean="0"/>
              <a:t>Source Routing with Protocol-oblivious Forwarding to Enable Efficient e-Health Data Transfer</a:t>
            </a:r>
            <a:endParaRPr lang="zh-TW" altLang="zh-TW" sz="32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altLang="zh-TW" sz="1800" dirty="0" err="1" smtClean="0"/>
              <a:t>Shengru</a:t>
            </a:r>
            <a:r>
              <a:rPr lang="en-US" altLang="zh-TW" sz="1800" dirty="0" smtClean="0"/>
              <a:t> Li, </a:t>
            </a:r>
            <a:r>
              <a:rPr lang="en-US" altLang="zh-TW" sz="1800" dirty="0" err="1" smtClean="0"/>
              <a:t>Daoyun</a:t>
            </a:r>
            <a:r>
              <a:rPr lang="en-US" altLang="zh-TW" sz="1800" dirty="0" smtClean="0"/>
              <a:t> Hu, </a:t>
            </a:r>
            <a:r>
              <a:rPr lang="en-US" altLang="zh-TW" sz="1800" dirty="0" err="1" smtClean="0"/>
              <a:t>Wenjian</a:t>
            </a:r>
            <a:r>
              <a:rPr lang="en-US" altLang="zh-TW" sz="1800" dirty="0" smtClean="0"/>
              <a:t> Fang and </a:t>
            </a:r>
            <a:r>
              <a:rPr lang="en-US" altLang="zh-TW" sz="1800" dirty="0" err="1" smtClean="0"/>
              <a:t>Zuqing</a:t>
            </a:r>
            <a:r>
              <a:rPr lang="en-US" altLang="zh-TW" sz="1800" dirty="0" smtClean="0"/>
              <a:t> Zhu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Publisher: </a:t>
            </a:r>
            <a:r>
              <a:rPr lang="en-US" altLang="zh-TW" sz="1800" dirty="0"/>
              <a:t>2016 IEEE International Conference on Communications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/>
              <a:t>Yi-</a:t>
            </a:r>
            <a:r>
              <a:rPr lang="en-US" altLang="zh-TW" sz="1800" dirty="0" err="1" smtClean="0"/>
              <a:t>Tsung</a:t>
            </a:r>
            <a:r>
              <a:rPr lang="en-US" altLang="zh-TW" sz="1800" dirty="0" smtClean="0"/>
              <a:t> Huang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2017/02/22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50081"/>
            <a:ext cx="7696200" cy="592138"/>
          </a:xfrm>
        </p:spPr>
        <p:txBody>
          <a:bodyPr/>
          <a:lstStyle/>
          <a:p>
            <a:r>
              <a:rPr lang="en-US" altLang="zh-TW" dirty="0" smtClean="0"/>
              <a:t>POF-based Source Routing in SD-WAN</a:t>
            </a:r>
            <a:br>
              <a:rPr lang="en-US" altLang="zh-TW" dirty="0" smtClean="0"/>
            </a:br>
            <a:r>
              <a:rPr lang="en-US" altLang="zh-TW" dirty="0" smtClean="0"/>
              <a:t>- Packet Design for Source Routing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packet fields can be tailored specially to enable efficient source routing.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298" y="2831046"/>
            <a:ext cx="7939604" cy="169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307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POF-based Source Routing in SD-WAN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ingress edge switch stores the output ports in its metadata memory, and will insert them into every packet of the flow by using POF-FIS.</a:t>
            </a:r>
          </a:p>
          <a:p>
            <a:r>
              <a:rPr lang="en-US" altLang="zh-TW" dirty="0" smtClean="0"/>
              <a:t>The subsequent core switches use a pre-installed pipeline-like matching rule that consists of multiple flow tables to process the packets.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7216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POF-based Source Routing in SD-WAN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531" y="1412875"/>
            <a:ext cx="7219137" cy="453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274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POF-based Source Routing in SD-WAN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1745" y="1412875"/>
            <a:ext cx="4756710" cy="453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253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Experimental Demonstration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027469"/>
            <a:ext cx="7696200" cy="330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092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Demonstration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691020"/>
            <a:ext cx="7696200" cy="3974435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033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Demonstration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70155" y="1412875"/>
            <a:ext cx="5679890" cy="453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In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order </a:t>
            </a:r>
            <a:r>
              <a:rPr lang="en-US" altLang="zh-TW" sz="2800" dirty="0"/>
              <a:t>to support Big Data applications more </a:t>
            </a:r>
            <a:r>
              <a:rPr lang="en-US" altLang="zh-TW" sz="2800" dirty="0" smtClean="0"/>
              <a:t>efficiently</a:t>
            </a:r>
            <a:r>
              <a:rPr lang="en-US" altLang="zh-TW" sz="2800" dirty="0"/>
              <a:t>, </a:t>
            </a:r>
            <a:r>
              <a:rPr lang="en-US" altLang="zh-TW" sz="2800" dirty="0" smtClean="0"/>
              <a:t>WANs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also </a:t>
            </a:r>
            <a:r>
              <a:rPr lang="en-US" altLang="zh-TW" sz="2800" dirty="0"/>
              <a:t>need a </a:t>
            </a:r>
            <a:r>
              <a:rPr lang="en-US" altLang="zh-TW" sz="2800" dirty="0" smtClean="0"/>
              <a:t>more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programmable </a:t>
            </a:r>
            <a:r>
              <a:rPr lang="en-US" altLang="zh-TW" sz="2800" dirty="0"/>
              <a:t>and adaptive architecture </a:t>
            </a:r>
            <a:r>
              <a:rPr lang="en-US" altLang="zh-TW" sz="2800" dirty="0" smtClean="0"/>
              <a:t>with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effective </a:t>
            </a:r>
            <a:r>
              <a:rPr lang="en-US" altLang="zh-TW" sz="2800" dirty="0"/>
              <a:t>network control and management (NC&amp;M), which </a:t>
            </a:r>
            <a:r>
              <a:rPr lang="en-US" altLang="zh-TW" sz="2800" dirty="0" smtClean="0"/>
              <a:t>is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similar </a:t>
            </a:r>
            <a:r>
              <a:rPr lang="en-US" altLang="zh-TW" sz="2800" dirty="0"/>
              <a:t>to the innovation trends in other types of </a:t>
            </a:r>
            <a:r>
              <a:rPr lang="en-US" altLang="zh-TW" sz="2800" dirty="0" smtClean="0"/>
              <a:t>networks.</a:t>
            </a:r>
          </a:p>
          <a:p>
            <a:r>
              <a:rPr lang="en-US" altLang="zh-TW" sz="2800" dirty="0" smtClean="0"/>
              <a:t>Thanks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to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advances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on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SDN,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Big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Data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related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traffic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can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be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managed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more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efficiently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WANs.</a:t>
            </a:r>
            <a:endParaRPr lang="en-US" altLang="zh-TW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386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However,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due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to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large-scale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and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geographically-distributed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nature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of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WANs,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scalability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could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become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critical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issue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when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incorporating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SDN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for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WANs.</a:t>
            </a:r>
          </a:p>
          <a:p>
            <a:r>
              <a:rPr lang="en-US" altLang="zh-TW" sz="2800" dirty="0" smtClean="0"/>
              <a:t>Specifically,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when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traffic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volume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increases,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more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and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more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flow-tables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will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be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installed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switches,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which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can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use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up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their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memory,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make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table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look-up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and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traffic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scheduling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increasingly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complex,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and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increase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communication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overhead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significantly.</a:t>
            </a:r>
            <a:endParaRPr lang="en-US" altLang="zh-TW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1195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In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this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paper,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design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and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implement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novel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network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system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that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can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leverage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source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routing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with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POF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to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facilitate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efficient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e-Health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data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transfers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with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low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setup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latency.</a:t>
            </a:r>
          </a:p>
          <a:p>
            <a:r>
              <a:rPr lang="en-US" altLang="zh-TW" sz="2800" dirty="0" smtClean="0"/>
              <a:t>We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develop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POF-based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source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routing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protocol,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and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experimentally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demonstrate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that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with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proposed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scheme,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the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flow-tables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installed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each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core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switches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a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POF-controlled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SD-WAN can be minimized.</a:t>
            </a:r>
            <a:endParaRPr lang="en-US" altLang="zh-TW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2027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POF Primer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Basically, POF inherits the </a:t>
            </a:r>
            <a:r>
              <a:rPr lang="en-US" altLang="zh-TW" dirty="0" smtClean="0"/>
              <a:t>network architecture </a:t>
            </a:r>
            <a:r>
              <a:rPr lang="en-US" altLang="zh-TW" dirty="0"/>
              <a:t>of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However, the innovations provided by POF are the </a:t>
            </a:r>
            <a:r>
              <a:rPr lang="en-US" altLang="zh-TW" dirty="0" smtClean="0"/>
              <a:t>protocol-oblivious description </a:t>
            </a:r>
            <a:r>
              <a:rPr lang="en-US" altLang="zh-TW" dirty="0"/>
              <a:t>for </a:t>
            </a:r>
            <a:r>
              <a:rPr lang="zh-TW" altLang="en-US" dirty="0" smtClean="0"/>
              <a:t>􀃀</a:t>
            </a:r>
            <a:r>
              <a:rPr lang="en-US" altLang="zh-TW" dirty="0" smtClean="0"/>
              <a:t>flow-matching fields </a:t>
            </a:r>
            <a:r>
              <a:rPr lang="en-US" altLang="zh-TW" dirty="0"/>
              <a:t>and a set </a:t>
            </a:r>
            <a:r>
              <a:rPr lang="en-US" altLang="zh-TW" dirty="0" smtClean="0"/>
              <a:t>of generic flow </a:t>
            </a:r>
            <a:r>
              <a:rPr lang="en-US" altLang="zh-TW" dirty="0"/>
              <a:t>instructions, with which </a:t>
            </a:r>
            <a:r>
              <a:rPr lang="en-US" altLang="zh-TW" dirty="0" smtClean="0"/>
              <a:t>protocol-independent packet </a:t>
            </a:r>
            <a:r>
              <a:rPr lang="en-US" altLang="zh-TW" dirty="0"/>
              <a:t>forwarding can be realized easily in the switches.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55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POF Primer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981525"/>
            <a:ext cx="7696200" cy="3393425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800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POF Primer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Matching Fields</a:t>
            </a:r>
            <a:r>
              <a:rPr lang="en-US" altLang="zh-TW" dirty="0" smtClean="0"/>
              <a:t>: POF simply defines the search key of a matching field as a tuple &lt;offset, length&gt;.</a:t>
            </a:r>
          </a:p>
          <a:p>
            <a:r>
              <a:rPr lang="en-US" altLang="zh-TW" b="1" dirty="0" smtClean="0"/>
              <a:t>POF-FIS</a:t>
            </a:r>
            <a:r>
              <a:rPr lang="en-US" altLang="zh-TW" dirty="0" smtClean="0"/>
              <a:t>: All the instructions in POF-FIS utilize the tuple &lt;offset, length&gt; to locate the data that they need to operate on.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5674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POF Primer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b="1" dirty="0" smtClean="0"/>
              <a:t>Flow Tables</a:t>
            </a:r>
            <a:r>
              <a:rPr lang="en-US" altLang="zh-TW" sz="2800" dirty="0" smtClean="0"/>
              <a:t>: The flow tables stored in a POF-enabled switch can be classified into four types, i.e., the masked-match(MM), the longest-prefix-match(LPM), the exact-match(EM) and the direct table(DT).</a:t>
            </a:r>
          </a:p>
          <a:p>
            <a:r>
              <a:rPr lang="en-US" altLang="zh-TW" sz="2800" b="1" dirty="0" smtClean="0"/>
              <a:t>Metadata Memory</a:t>
            </a:r>
            <a:r>
              <a:rPr lang="en-US" altLang="zh-TW" sz="2800" dirty="0" smtClean="0"/>
              <a:t>: When a switch needs to handle multiple tables in packet forwarding, it uses metadata memory to store the flow information that the current table processing generated for the next.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609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POF-based Source Routing in SD-WAN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863509"/>
            <a:ext cx="7696200" cy="3629457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6420616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93658</TotalTime>
  <Words>731</Words>
  <Application>Microsoft Office PowerPoint</Application>
  <PresentationFormat>如螢幕大小 (4:3)</PresentationFormat>
  <Paragraphs>84</Paragraphs>
  <Slides>16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Source Routing with Protocol-oblivious Forwarding to Enable Efficient e-Health Data Transfer</vt:lpstr>
      <vt:lpstr>Introduction</vt:lpstr>
      <vt:lpstr>Introduction</vt:lpstr>
      <vt:lpstr>Introduction</vt:lpstr>
      <vt:lpstr>POF Primer</vt:lpstr>
      <vt:lpstr>POF Primer</vt:lpstr>
      <vt:lpstr>POF Primer</vt:lpstr>
      <vt:lpstr>POF Primer</vt:lpstr>
      <vt:lpstr>POF-based Source Routing in SD-WAN</vt:lpstr>
      <vt:lpstr>POF-based Source Routing in SD-WAN - Packet Design for Source Routing</vt:lpstr>
      <vt:lpstr>POF-based Source Routing in SD-WAN</vt:lpstr>
      <vt:lpstr>POF-based Source Routing in SD-WAN</vt:lpstr>
      <vt:lpstr>POF-based Source Routing in SD-WAN</vt:lpstr>
      <vt:lpstr>Experimental Demonstration</vt:lpstr>
      <vt:lpstr>Experimental Demonstration</vt:lpstr>
      <vt:lpstr>Experimental Demonstration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Bart</cp:lastModifiedBy>
  <cp:revision>3490</cp:revision>
  <cp:lastPrinted>2013-07-22T14:09:02Z</cp:lastPrinted>
  <dcterms:created xsi:type="dcterms:W3CDTF">2004-07-16T19:12:18Z</dcterms:created>
  <dcterms:modified xsi:type="dcterms:W3CDTF">2017-02-22T05:49:34Z</dcterms:modified>
</cp:coreProperties>
</file>